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4"/>
  </p:notesMasterIdLst>
  <p:handoutMasterIdLst>
    <p:handoutMasterId r:id="rId55"/>
  </p:handoutMasterIdLst>
  <p:sldIdLst>
    <p:sldId id="895" r:id="rId2"/>
    <p:sldId id="939" r:id="rId3"/>
    <p:sldId id="1335" r:id="rId4"/>
    <p:sldId id="1009" r:id="rId5"/>
    <p:sldId id="1284" r:id="rId6"/>
    <p:sldId id="1212" r:id="rId7"/>
    <p:sldId id="1241" r:id="rId8"/>
    <p:sldId id="1499" r:id="rId9"/>
    <p:sldId id="1500" r:id="rId10"/>
    <p:sldId id="1242" r:id="rId11"/>
    <p:sldId id="1497" r:id="rId12"/>
    <p:sldId id="1498" r:id="rId13"/>
    <p:sldId id="1244" r:id="rId14"/>
    <p:sldId id="1205" r:id="rId15"/>
    <p:sldId id="1339" r:id="rId16"/>
    <p:sldId id="1396" r:id="rId17"/>
    <p:sldId id="1341" r:id="rId18"/>
    <p:sldId id="1356" r:id="rId19"/>
    <p:sldId id="1272" r:id="rId20"/>
    <p:sldId id="1470" r:id="rId21"/>
    <p:sldId id="1489" r:id="rId22"/>
    <p:sldId id="1469" r:id="rId23"/>
    <p:sldId id="1474" r:id="rId24"/>
    <p:sldId id="1492" r:id="rId25"/>
    <p:sldId id="1471" r:id="rId26"/>
    <p:sldId id="1472" r:id="rId27"/>
    <p:sldId id="1475" r:id="rId28"/>
    <p:sldId id="1402" r:id="rId29"/>
    <p:sldId id="1314" r:id="rId30"/>
    <p:sldId id="1316" r:id="rId31"/>
    <p:sldId id="1384" r:id="rId32"/>
    <p:sldId id="1324" r:id="rId33"/>
    <p:sldId id="1385" r:id="rId34"/>
    <p:sldId id="1386" r:id="rId35"/>
    <p:sldId id="1325" r:id="rId36"/>
    <p:sldId id="1390" r:id="rId37"/>
    <p:sldId id="1391" r:id="rId38"/>
    <p:sldId id="1392" r:id="rId39"/>
    <p:sldId id="1393" r:id="rId40"/>
    <p:sldId id="1480" r:id="rId41"/>
    <p:sldId id="1394" r:id="rId42"/>
    <p:sldId id="1395" r:id="rId43"/>
    <p:sldId id="1333" r:id="rId44"/>
    <p:sldId id="1360" r:id="rId45"/>
    <p:sldId id="1482" r:id="rId46"/>
    <p:sldId id="1481" r:id="rId47"/>
    <p:sldId id="1380" r:id="rId48"/>
    <p:sldId id="1361" r:id="rId49"/>
    <p:sldId id="1493" r:id="rId50"/>
    <p:sldId id="1381" r:id="rId51"/>
    <p:sldId id="1362" r:id="rId52"/>
    <p:sldId id="1270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35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44"/>
            <p14:sldId id="1205"/>
            <p14:sldId id="1339"/>
            <p14:sldId id="1396"/>
            <p14:sldId id="1341"/>
            <p14:sldId id="1356"/>
            <p14:sldId id="1272"/>
            <p14:sldId id="1470"/>
            <p14:sldId id="1489"/>
            <p14:sldId id="1469"/>
            <p14:sldId id="1474"/>
            <p14:sldId id="1492"/>
            <p14:sldId id="1471"/>
            <p14:sldId id="1472"/>
            <p14:sldId id="1475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360"/>
            <p14:sldId id="1482"/>
            <p14:sldId id="1481"/>
            <p14:sldId id="1380"/>
            <p14:sldId id="1361"/>
            <p14:sldId id="1493"/>
            <p14:sldId id="1381"/>
            <p14:sldId id="136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B04432"/>
    <a:srgbClr val="FB8E20"/>
    <a:srgbClr val="D4EBE9"/>
    <a:srgbClr val="0DC2F7"/>
    <a:srgbClr val="1778B8"/>
    <a:srgbClr val="36544F"/>
    <a:srgbClr val="3E729D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8"/>
    <p:restoredTop sz="96911" autoAdjust="0"/>
  </p:normalViewPr>
  <p:slideViewPr>
    <p:cSldViewPr snapToGrid="0" snapToObjects="1">
      <p:cViewPr varScale="1">
        <p:scale>
          <a:sx n="171" d="100"/>
          <a:sy n="171" d="100"/>
        </p:scale>
        <p:origin x="30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23.08.23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23.08.23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flanze, Blume, Blütenblatt, Kräuterpflanze enthält.&#10;&#10;Automatisch generierte Beschreibung">
            <a:extLst>
              <a:ext uri="{FF2B5EF4-FFF2-40B4-BE49-F238E27FC236}">
                <a16:creationId xmlns:a16="http://schemas.microsoft.com/office/drawing/2014/main" id="{16AD9F34-8321-17BC-7360-704256D88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" t="-3462" r="91" b="4987"/>
          <a:stretch/>
        </p:blipFill>
        <p:spPr>
          <a:xfrm>
            <a:off x="0" y="-315681"/>
            <a:ext cx="9162596" cy="56393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3935" y="-93597"/>
            <a:ext cx="9154725" cy="4644429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004224" y="644170"/>
            <a:ext cx="6258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Frontend Freunde Münster Meetup | 24. August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3181815" y="219235"/>
            <a:ext cx="5825566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/frontend-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muenster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nextjs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-499" y="3863971"/>
            <a:ext cx="913612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Praktische Einführung in </a:t>
            </a:r>
            <a:r>
              <a:rPr lang="de-DE" sz="32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2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233224" y="1606232"/>
            <a:ext cx="4479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Server/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 rendert die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Landing-Page mit Link auf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Children in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9E60B8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69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mit DB (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 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Komponente aus 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-details-page-</a:t>
            </a:r>
            <a:r>
              <a:rPr lang="de-DE" sz="1000" b="1" dirty="0" err="1">
                <a:solidFill>
                  <a:srgbClr val="36544F"/>
                </a:solidFill>
              </a:rPr>
              <a:t>fragment.tsx</a:t>
            </a:r>
            <a:r>
              <a:rPr lang="de-DE" sz="1000" b="1" dirty="0">
                <a:solidFill>
                  <a:srgbClr val="36544F"/>
                </a:solidFill>
              </a:rPr>
              <a:t> kopieren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prefetch</a:t>
            </a:r>
            <a:r>
              <a:rPr lang="de-DE" sz="1000" b="1" dirty="0">
                <a:solidFill>
                  <a:srgbClr val="36544F"/>
                </a:solidFill>
              </a:rPr>
              <a:t> auf der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>
                <a:solidFill>
                  <a:srgbClr val="36544F"/>
                </a:solidFill>
              </a:rPr>
              <a:t>-Seite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Suspense vorstellen (</a:t>
            </a:r>
            <a:r>
              <a:rPr lang="de-DE" sz="1000" b="1" dirty="0" err="1">
                <a:solidFill>
                  <a:srgbClr val="36544F"/>
                </a:solidFill>
              </a:rPr>
              <a:t>Slides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D3C55DF-3A89-318A-521F-E60FB9B9CEF1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B25997-5D76-C90F-EEBD-586397BFBF7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Suspense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von </a:t>
            </a:r>
            <a:r>
              <a:rPr lang="de-DE" sz="1000" b="1" dirty="0" err="1">
                <a:solidFill>
                  <a:srgbClr val="36544F"/>
                </a:solidFill>
              </a:rPr>
              <a:t>loadShops</a:t>
            </a:r>
            <a:r>
              <a:rPr lang="de-DE" sz="1000" b="1" dirty="0">
                <a:solidFill>
                  <a:srgbClr val="36544F"/>
                </a:solidFill>
              </a:rPr>
              <a:t> verlangsamen ([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in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 einführen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57817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160146" y="1393838"/>
            <a:ext cx="7270810" cy="257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OrderByButton</a:t>
            </a:r>
            <a:r>
              <a:rPr lang="de-DE" sz="1000" b="1" dirty="0">
                <a:solidFill>
                  <a:srgbClr val="36544F"/>
                </a:solidFill>
              </a:rPr>
              <a:t> Komponente bauen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</a:t>
            </a:r>
            <a:r>
              <a:rPr lang="de-DE" sz="1000" b="1" dirty="0">
                <a:solidFill>
                  <a:srgbClr val="36544F"/>
                </a:solidFill>
              </a:rPr>
              <a:t>-Type als Property ("</a:t>
            </a:r>
            <a:r>
              <a:rPr lang="de-DE" sz="1000" b="1" dirty="0" err="1">
                <a:solidFill>
                  <a:srgbClr val="36544F"/>
                </a:solidFill>
              </a:rPr>
              <a:t>name_asc</a:t>
            </a:r>
            <a:r>
              <a:rPr lang="de-DE" sz="1000" b="1" dirty="0">
                <a:solidFill>
                  <a:srgbClr val="36544F"/>
                </a:solidFill>
              </a:rPr>
              <a:t>" , "</a:t>
            </a:r>
            <a:r>
              <a:rPr lang="de-DE" sz="1000" b="1" dirty="0" err="1">
                <a:solidFill>
                  <a:srgbClr val="36544F"/>
                </a:solidFill>
              </a:rPr>
              <a:t>name_desc</a:t>
            </a:r>
            <a:r>
              <a:rPr lang="de-DE" sz="1000" b="1" dirty="0">
                <a:solidFill>
                  <a:srgbClr val="36544F"/>
                </a:solidFill>
              </a:rPr>
              <a:t>")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Client-Komponente: Hooks möglich, </a:t>
            </a:r>
            <a:r>
              <a:rPr lang="de-DE" sz="1000" b="1" dirty="0" err="1">
                <a:solidFill>
                  <a:srgbClr val="36544F"/>
                </a:solidFill>
              </a:rPr>
              <a:t>useBeerAdvisorSearchParams</a:t>
            </a:r>
            <a:endParaRPr lang="de-DE" sz="1000" b="1" dirty="0">
              <a:solidFill>
                <a:srgbClr val="36544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URL als "globaler Zustand"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An dieser Stelle Server Komponente, d.h. Hook ist hier nicht verwendbar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name_asc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6a: Exkurs API Endpunkte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25189" y="1612499"/>
            <a:ext cx="7270810" cy="12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Beispiel: GET Endpunkt implementieren 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route.ts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GET mit simplem </a:t>
            </a:r>
            <a:r>
              <a:rPr lang="de-DE" sz="1000" b="1" dirty="0" err="1">
                <a:solidFill>
                  <a:srgbClr val="36544F"/>
                </a:solidFill>
              </a:rPr>
              <a:t>NextResponse.json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6: Ein Formular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91450" y="1665507"/>
            <a:ext cx="7270810" cy="244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Fertigen POST Handler kopieren! (</a:t>
            </a: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 </a:t>
            </a:r>
            <a:r>
              <a:rPr lang="de-DE" sz="1000" b="1" dirty="0" err="1">
                <a:solidFill>
                  <a:srgbClr val="36544F"/>
                </a:solidFill>
              </a:rPr>
              <a:t>onSave</a:t>
            </a:r>
            <a:r>
              <a:rPr lang="de-DE" sz="1000" b="1" dirty="0">
                <a:solidFill>
                  <a:srgbClr val="36544F"/>
                </a:solidFill>
              </a:rPr>
              <a:t> implementieren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mit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POST </a:t>
            </a:r>
            <a:r>
              <a:rPr lang="de-DE" sz="1000" dirty="0">
                <a:solidFill>
                  <a:srgbClr val="A44185"/>
                </a:solidFill>
                <a:effectLst/>
              </a:rPr>
              <a:t>`/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api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beers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>
                <a:solidFill>
                  <a:srgbClr val="000000"/>
                </a:solidFill>
                <a:effectLst/>
              </a:rPr>
              <a:t>${</a:t>
            </a:r>
            <a:r>
              <a:rPr lang="de-DE" sz="1000" dirty="0" err="1">
                <a:solidFill>
                  <a:srgbClr val="3778B7"/>
                </a:solidFill>
                <a:effectLst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</a:rPr>
              <a:t>}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rating</a:t>
            </a:r>
            <a:r>
              <a:rPr lang="de-DE" sz="1000" dirty="0">
                <a:solidFill>
                  <a:srgbClr val="A44185"/>
                </a:solidFill>
                <a:effectLst/>
              </a:rPr>
              <a:t>`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Content-Type-Header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Body: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AddRatingRequestBody</a:t>
            </a:r>
            <a:r>
              <a:rPr lang="de-DE" sz="1000" dirty="0">
                <a:solidFill>
                  <a:srgbClr val="000000"/>
                </a:solidFill>
                <a:latin typeface="MonoLisa" panose="020B0509030204060204" pitchFamily="49" charset="0"/>
              </a:rPr>
              <a:t>)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Was passiert mit der Darstellung =&gt; nix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Warum?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router.refresh</a:t>
            </a:r>
            <a:r>
              <a:rPr lang="de-DE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283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Ausblick: Server Action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198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Action in </a:t>
            </a:r>
            <a:r>
              <a:rPr lang="de-DE" sz="1000" b="1" dirty="0" err="1">
                <a:solidFill>
                  <a:srgbClr val="36544F"/>
                </a:solidFill>
              </a:rPr>
              <a:t>src</a:t>
            </a:r>
            <a:r>
              <a:rPr lang="de-DE" sz="1000" b="1" dirty="0">
                <a:solidFill>
                  <a:srgbClr val="36544F"/>
                </a:solidFill>
              </a:rPr>
              <a:t>-Verzeichnis kopieren (aus 99_fertig)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anpassen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useTransition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wenn </a:t>
            </a:r>
            <a:r>
              <a:rPr lang="de-DE" sz="1000" b="1" dirty="0" err="1">
                <a:solidFill>
                  <a:srgbClr val="36544F"/>
                </a:solidFill>
              </a:rPr>
              <a:t>response.status</a:t>
            </a:r>
            <a:r>
              <a:rPr lang="de-DE" sz="1000" b="1" dirty="0">
                <a:solidFill>
                  <a:srgbClr val="36544F"/>
                </a:solidFill>
              </a:rPr>
              <a:t> === "</a:t>
            </a:r>
            <a:r>
              <a:rPr lang="de-DE" sz="1000" b="1" dirty="0" err="1">
                <a:solidFill>
                  <a:srgbClr val="36544F"/>
                </a:solidFill>
              </a:rPr>
              <a:t>created</a:t>
            </a:r>
            <a:r>
              <a:rPr lang="de-DE" sz="1000" b="1" dirty="0">
                <a:solidFill>
                  <a:srgbClr val="36544F"/>
                </a:solidFill>
              </a:rPr>
              <a:t>" dann ist alles gut, State zurücksetzen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Aktualisierung der UI: </a:t>
            </a:r>
            <a:r>
              <a:rPr lang="de-DE" sz="1000" b="1" dirty="0" err="1">
                <a:solidFill>
                  <a:srgbClr val="36544F"/>
                </a:solidFill>
              </a:rPr>
              <a:t>revalidatePath</a:t>
            </a:r>
            <a:r>
              <a:rPr lang="de-DE" sz="1000" b="1" dirty="0">
                <a:solidFill>
                  <a:srgbClr val="36544F"/>
                </a:solidFill>
              </a:rPr>
              <a:t> hinzufügen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/frontend-</a:t>
            </a:r>
            <a:r>
              <a:rPr lang="de-DE" sz="2000" b="1" dirty="0" err="1">
                <a:solidFill>
                  <a:srgbClr val="1778B8"/>
                </a:solidFill>
              </a:rPr>
              <a:t>muenster</a:t>
            </a:r>
            <a:r>
              <a:rPr lang="de-DE" sz="2000" b="1" dirty="0">
                <a:solidFill>
                  <a:srgbClr val="1778B8"/>
                </a:solidFill>
              </a:rPr>
              <a:t>-</a:t>
            </a:r>
            <a:r>
              <a:rPr lang="de-DE" sz="2000" b="1" dirty="0" err="1">
                <a:solidFill>
                  <a:srgbClr val="1778B8"/>
                </a:solidFill>
              </a:rPr>
              <a:t>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1435</Words>
  <Application>Microsoft Macintosh PowerPoint</Application>
  <PresentationFormat>Bildschirmpräsentation (16:9)</PresentationFormat>
  <Paragraphs>321</Paragraphs>
  <Slides>52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MonoLisa</vt:lpstr>
      <vt:lpstr>Montserrat</vt:lpstr>
      <vt:lpstr>Source Code Pro</vt:lpstr>
      <vt:lpstr>Source Code Pro Medium</vt:lpstr>
      <vt:lpstr>Source Sans Pro</vt:lpstr>
      <vt:lpstr>Office-Design</vt:lpstr>
      <vt:lpstr>Frontend Freunde Münster Meetup | 24. August 2023 | @nilshartmann</vt:lpstr>
      <vt:lpstr>https://nilshartmann.net</vt:lpstr>
      <vt:lpstr>Ein Beispiel...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RSC mit Next.js</vt:lpstr>
      <vt:lpstr>RSC mit Next.js</vt:lpstr>
      <vt:lpstr>PowerPoint-Präsentation</vt:lpstr>
      <vt:lpstr>PowerPoint-Präsentation</vt:lpstr>
      <vt:lpstr>Server Components</vt:lpstr>
      <vt:lpstr>Server Components</vt:lpstr>
      <vt:lpstr>PowerPoint-Präsentation</vt:lpstr>
      <vt:lpstr>PowerPoint-Präsentation</vt:lpstr>
      <vt:lpstr>PowerPoint-Präsentation</vt:lpstr>
      <vt:lpstr>suspense</vt:lpstr>
      <vt:lpstr>suspense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Mutations</vt:lpstr>
      <vt:lpstr>Mutations</vt:lpstr>
      <vt:lpstr>Mutations</vt:lpstr>
      <vt:lpstr>suspense</vt:lpstr>
      <vt:lpstr>suspense</vt:lpstr>
      <vt:lpstr>Mutations</vt:lpstr>
      <vt:lpstr>suspense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1189</cp:revision>
  <cp:lastPrinted>2019-09-04T14:49:47Z</cp:lastPrinted>
  <dcterms:created xsi:type="dcterms:W3CDTF">2016-03-28T15:59:53Z</dcterms:created>
  <dcterms:modified xsi:type="dcterms:W3CDTF">2023-08-23T16:56:18Z</dcterms:modified>
</cp:coreProperties>
</file>